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95" r:id="rId2"/>
    <p:sldId id="274" r:id="rId3"/>
    <p:sldId id="296" r:id="rId4"/>
    <p:sldId id="29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651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23836" y="2562860"/>
              <a:ext cx="501650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>
                  <a:solidFill>
                    <a:schemeClr val="bg1"/>
                  </a:solidFill>
                </a:rPr>
                <a:t>CP CE1</a:t>
              </a:r>
            </a:p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9250" y="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3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533131" y="4749335"/>
            <a:ext cx="8524354" cy="191044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28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y a-t-il de cubes ?</a:t>
            </a:r>
            <a:endParaRPr lang="fr-FR" sz="28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28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28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fr-FR" sz="28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faut-il de cubes pour faire un grand bloc de trois cubes de longueur sur deux cubes de hauteur ?</a:t>
            </a:r>
            <a:endParaRPr lang="fr-FR" sz="2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140726" y="4798266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140727" y="574156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FF67101-9E61-2CA6-124E-971EE5E443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632" y="1647637"/>
            <a:ext cx="3640043" cy="2657137"/>
          </a:xfrm>
          <a:prstGeom prst="rect">
            <a:avLst/>
          </a:prstGeom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3E241A24-CC31-865D-24EC-BC7B99FA6C8D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386808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493D7882-B978-7C28-0DC0-8334A2298F1A}"/>
              </a:ext>
            </a:extLst>
          </p:cNvPr>
          <p:cNvSpPr/>
          <p:nvPr/>
        </p:nvSpPr>
        <p:spPr>
          <a:xfrm>
            <a:off x="56030" y="350028"/>
            <a:ext cx="748704" cy="6934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337FB2-E631-84EB-12A1-3FA7EC13640D}"/>
              </a:ext>
            </a:extLst>
          </p:cNvPr>
          <p:cNvSpPr/>
          <p:nvPr/>
        </p:nvSpPr>
        <p:spPr>
          <a:xfrm>
            <a:off x="8093383" y="350028"/>
            <a:ext cx="994587" cy="69347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B06739F6-109F-DBB8-3ACD-C82B9F3C84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84007" y="1464559"/>
            <a:ext cx="2821557" cy="3087523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AEEE4B2-3D67-FA39-282A-10A3967586B0}"/>
              </a:ext>
            </a:extLst>
          </p:cNvPr>
          <p:cNvSpPr txBox="1">
            <a:spLocks/>
          </p:cNvSpPr>
          <p:nvPr/>
        </p:nvSpPr>
        <p:spPr>
          <a:xfrm>
            <a:off x="8285041" y="6462980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0B8CB2-792F-3446-79D5-23AD526321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0F4B40-B854-01D1-517D-8A134F920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C2FAE53A-6E71-F8A5-864D-E9A926FAB59E}"/>
              </a:ext>
            </a:extLst>
          </p:cNvPr>
          <p:cNvSpPr txBox="1"/>
          <p:nvPr/>
        </p:nvSpPr>
        <p:spPr>
          <a:xfrm>
            <a:off x="2672156" y="4027664"/>
            <a:ext cx="4078783" cy="63693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28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y a-t-il de cubes ?</a:t>
            </a:r>
            <a:endParaRPr lang="fr-FR" sz="28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7273B571-9F98-4AA8-0E5A-2385BDCC9CCC}"/>
              </a:ext>
            </a:extLst>
          </p:cNvPr>
          <p:cNvSpPr/>
          <p:nvPr/>
        </p:nvSpPr>
        <p:spPr>
          <a:xfrm>
            <a:off x="2149450" y="4091292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6B63852-EF6B-12DE-3E7D-A696FE42E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672" y="1132606"/>
            <a:ext cx="3640043" cy="2657137"/>
          </a:xfrm>
          <a:prstGeom prst="rect">
            <a:avLst/>
          </a:prstGeom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FC2520C9-3BB8-09A9-9D01-1DE66E23E09C}"/>
              </a:ext>
            </a:extLst>
          </p:cNvPr>
          <p:cNvCxnSpPr>
            <a:cxnSpLocks/>
          </p:cNvCxnSpPr>
          <p:nvPr/>
        </p:nvCxnSpPr>
        <p:spPr>
          <a:xfrm flipH="1">
            <a:off x="4532085" y="1011567"/>
            <a:ext cx="1" cy="277817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A982DCF5-C303-C442-5716-73A43763E708}"/>
              </a:ext>
            </a:extLst>
          </p:cNvPr>
          <p:cNvSpPr/>
          <p:nvPr/>
        </p:nvSpPr>
        <p:spPr>
          <a:xfrm>
            <a:off x="214384" y="1011568"/>
            <a:ext cx="748704" cy="6934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ACF2CD-42CE-D2BB-CB5E-6CB370967CA8}"/>
              </a:ext>
            </a:extLst>
          </p:cNvPr>
          <p:cNvSpPr/>
          <p:nvPr/>
        </p:nvSpPr>
        <p:spPr>
          <a:xfrm>
            <a:off x="8062903" y="555812"/>
            <a:ext cx="994587" cy="69347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615D2F28-1C9B-77AA-B2CB-E2E660CCBE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43985" y="856893"/>
            <a:ext cx="2821557" cy="3087523"/>
          </a:xfrm>
          <a:prstGeom prst="rect">
            <a:avLst/>
          </a:prstGeom>
        </p:spPr>
      </p:pic>
      <p:sp>
        <p:nvSpPr>
          <p:cNvPr id="12" name="Zone de texte 2">
            <a:extLst>
              <a:ext uri="{FF2B5EF4-FFF2-40B4-BE49-F238E27FC236}">
                <a16:creationId xmlns:a16="http://schemas.microsoft.com/office/drawing/2014/main" id="{208A32F6-5D3E-38A3-475C-ABCB05453EF0}"/>
              </a:ext>
            </a:extLst>
          </p:cNvPr>
          <p:cNvSpPr txBox="1"/>
          <p:nvPr/>
        </p:nvSpPr>
        <p:spPr>
          <a:xfrm>
            <a:off x="392018" y="4972299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</a:t>
            </a: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a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6 cubes.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Zone de texte 2">
            <a:extLst>
              <a:ext uri="{FF2B5EF4-FFF2-40B4-BE49-F238E27FC236}">
                <a16:creationId xmlns:a16="http://schemas.microsoft.com/office/drawing/2014/main" id="{5AF34621-3CAE-7AF2-AAFE-33D8226CA394}"/>
              </a:ext>
            </a:extLst>
          </p:cNvPr>
          <p:cNvSpPr txBox="1"/>
          <p:nvPr/>
        </p:nvSpPr>
        <p:spPr>
          <a:xfrm>
            <a:off x="4998932" y="4902515"/>
            <a:ext cx="3805693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</a:t>
            </a:r>
            <a:r>
              <a:rPr lang="fr-FR" sz="24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a</a:t>
            </a:r>
            <a:r>
              <a:rPr lang="fr-FR" sz="24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9 cubes au 1</a:t>
            </a:r>
            <a:r>
              <a:rPr lang="fr-FR" sz="2400" kern="100" baseline="300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</a:t>
            </a:r>
            <a:r>
              <a:rPr lang="fr-FR" sz="24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étage, 9 cubes au 2</a:t>
            </a:r>
            <a:r>
              <a:rPr lang="fr-FR" sz="2400" kern="100" baseline="300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fr-FR" sz="24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étage et 5 au-dessus, c’est-à-dire 9+9+5 = 23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ACECA32D-4DCF-5888-34BB-0801D3AB67C9}"/>
              </a:ext>
            </a:extLst>
          </p:cNvPr>
          <p:cNvCxnSpPr>
            <a:cxnSpLocks/>
          </p:cNvCxnSpPr>
          <p:nvPr/>
        </p:nvCxnSpPr>
        <p:spPr>
          <a:xfrm flipH="1">
            <a:off x="4521467" y="4902515"/>
            <a:ext cx="10618" cy="160726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8BE14C-5908-3572-F409-F26448E1AC2B}"/>
              </a:ext>
            </a:extLst>
          </p:cNvPr>
          <p:cNvSpPr txBox="1">
            <a:spLocks/>
          </p:cNvSpPr>
          <p:nvPr/>
        </p:nvSpPr>
        <p:spPr>
          <a:xfrm>
            <a:off x="8285041" y="6462980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2/3</a:t>
            </a:r>
          </a:p>
        </p:txBody>
      </p:sp>
    </p:spTree>
    <p:extLst>
      <p:ext uri="{BB962C8B-B14F-4D97-AF65-F5344CB8AC3E}">
        <p14:creationId xmlns:p14="http://schemas.microsoft.com/office/powerpoint/2010/main" val="153570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22D21-6BE9-0159-0B35-1428A8696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C9DB9A-18EF-84A4-BDFC-EE28889C4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0866" y="198220"/>
            <a:ext cx="4898963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9C74FC92-9338-6EC0-8E48-EB11DF9FE70A}"/>
              </a:ext>
            </a:extLst>
          </p:cNvPr>
          <p:cNvSpPr txBox="1"/>
          <p:nvPr/>
        </p:nvSpPr>
        <p:spPr>
          <a:xfrm>
            <a:off x="588736" y="1887556"/>
            <a:ext cx="8260972" cy="63693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2800" dirty="0">
                <a:solidFill>
                  <a:srgbClr val="231F20"/>
                </a:solidFill>
                <a:ea typeface="Calibri" panose="020F0502020204030204" pitchFamily="34" charset="0"/>
              </a:rPr>
              <a:t>Combien faut-il de cubes pour faire un grand bloc de trois cubes de longueur sur deux cubes de hauteur ?</a:t>
            </a:r>
            <a:endParaRPr lang="fr-FR" sz="2800" kern="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2590E40-6608-DAB1-D4A8-6041CDA41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809" y="467373"/>
            <a:ext cx="1632729" cy="11918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EE83A1E-170B-E34C-F5AB-8B76B863ECA4}"/>
              </a:ext>
            </a:extLst>
          </p:cNvPr>
          <p:cNvSpPr/>
          <p:nvPr/>
        </p:nvSpPr>
        <p:spPr>
          <a:xfrm>
            <a:off x="214384" y="1011568"/>
            <a:ext cx="748704" cy="6934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63E6FA-60BC-ADE7-A469-9F66FEDA9A38}"/>
              </a:ext>
            </a:extLst>
          </p:cNvPr>
          <p:cNvSpPr/>
          <p:nvPr/>
        </p:nvSpPr>
        <p:spPr>
          <a:xfrm>
            <a:off x="8062903" y="555812"/>
            <a:ext cx="994587" cy="69347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F838D4ED-5759-21D2-8EF2-75C413A96F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47464" y="388147"/>
            <a:ext cx="1411431" cy="1544475"/>
          </a:xfrm>
          <a:prstGeom prst="rect">
            <a:avLst/>
          </a:prstGeom>
        </p:spPr>
      </p:pic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B3860C0A-3FD1-B593-5E6C-B7C6C4D5B638}"/>
              </a:ext>
            </a:extLst>
          </p:cNvPr>
          <p:cNvCxnSpPr>
            <a:cxnSpLocks/>
          </p:cNvCxnSpPr>
          <p:nvPr/>
        </p:nvCxnSpPr>
        <p:spPr>
          <a:xfrm>
            <a:off x="4521467" y="2837204"/>
            <a:ext cx="0" cy="367257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79BF972E-AC41-790C-65E7-3DE10FBE1C59}"/>
              </a:ext>
            </a:extLst>
          </p:cNvPr>
          <p:cNvSpPr/>
          <p:nvPr/>
        </p:nvSpPr>
        <p:spPr>
          <a:xfrm>
            <a:off x="196333" y="2009820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0A315F8-774C-6736-1358-99FD4DD69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931" y="3004946"/>
            <a:ext cx="3640043" cy="2657137"/>
          </a:xfrm>
          <a:prstGeom prst="rect">
            <a:avLst/>
          </a:prstGeom>
        </p:spPr>
      </p:pic>
      <p:sp>
        <p:nvSpPr>
          <p:cNvPr id="17" name="Cube 16">
            <a:extLst>
              <a:ext uri="{FF2B5EF4-FFF2-40B4-BE49-F238E27FC236}">
                <a16:creationId xmlns:a16="http://schemas.microsoft.com/office/drawing/2014/main" id="{FFDE9527-81AE-F668-56AF-B4CD72F64D2F}"/>
              </a:ext>
            </a:extLst>
          </p:cNvPr>
          <p:cNvSpPr/>
          <p:nvPr/>
        </p:nvSpPr>
        <p:spPr>
          <a:xfrm>
            <a:off x="1607533" y="4327376"/>
            <a:ext cx="1098507" cy="1256441"/>
          </a:xfrm>
          <a:prstGeom prst="cub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09A96475-8CA6-6564-C7A5-2A3DAAAC50E3}"/>
              </a:ext>
            </a:extLst>
          </p:cNvPr>
          <p:cNvSpPr/>
          <p:nvPr/>
        </p:nvSpPr>
        <p:spPr>
          <a:xfrm>
            <a:off x="2445097" y="4327376"/>
            <a:ext cx="1256441" cy="1256441"/>
          </a:xfrm>
          <a:prstGeom prst="cube">
            <a:avLst/>
          </a:prstGeom>
          <a:solidFill>
            <a:schemeClr val="bg1">
              <a:lumMod val="6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418BA8A9-B8DA-23EF-77F6-5022E5804A08}"/>
              </a:ext>
            </a:extLst>
          </p:cNvPr>
          <p:cNvSpPr/>
          <p:nvPr/>
        </p:nvSpPr>
        <p:spPr>
          <a:xfrm>
            <a:off x="964553" y="3036634"/>
            <a:ext cx="1179310" cy="1256441"/>
          </a:xfrm>
          <a:prstGeom prst="cub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Cube 19">
            <a:extLst>
              <a:ext uri="{FF2B5EF4-FFF2-40B4-BE49-F238E27FC236}">
                <a16:creationId xmlns:a16="http://schemas.microsoft.com/office/drawing/2014/main" id="{6F58D8AD-9A5D-AC1F-3889-E4E23319DF96}"/>
              </a:ext>
            </a:extLst>
          </p:cNvPr>
          <p:cNvSpPr/>
          <p:nvPr/>
        </p:nvSpPr>
        <p:spPr>
          <a:xfrm>
            <a:off x="1857776" y="3036634"/>
            <a:ext cx="1256441" cy="1256441"/>
          </a:xfrm>
          <a:prstGeom prst="cube">
            <a:avLst/>
          </a:prstGeom>
          <a:solidFill>
            <a:schemeClr val="bg1">
              <a:lumMod val="6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D5873C9E-EA92-EB79-BB88-74289D8BCCD0}"/>
              </a:ext>
            </a:extLst>
          </p:cNvPr>
          <p:cNvSpPr/>
          <p:nvPr/>
        </p:nvSpPr>
        <p:spPr>
          <a:xfrm>
            <a:off x="2828130" y="3053784"/>
            <a:ext cx="1179310" cy="1256441"/>
          </a:xfrm>
          <a:prstGeom prst="cub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Cube 21">
            <a:extLst>
              <a:ext uri="{FF2B5EF4-FFF2-40B4-BE49-F238E27FC236}">
                <a16:creationId xmlns:a16="http://schemas.microsoft.com/office/drawing/2014/main" id="{986D99D9-45BF-8B51-6AC6-7A42E009E396}"/>
              </a:ext>
            </a:extLst>
          </p:cNvPr>
          <p:cNvSpPr/>
          <p:nvPr/>
        </p:nvSpPr>
        <p:spPr>
          <a:xfrm>
            <a:off x="675745" y="3342457"/>
            <a:ext cx="1179310" cy="1256441"/>
          </a:xfrm>
          <a:prstGeom prst="cub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Cube 22">
            <a:extLst>
              <a:ext uri="{FF2B5EF4-FFF2-40B4-BE49-F238E27FC236}">
                <a16:creationId xmlns:a16="http://schemas.microsoft.com/office/drawing/2014/main" id="{78AA1AF6-CEF3-1354-D171-8C05898E5091}"/>
              </a:ext>
            </a:extLst>
          </p:cNvPr>
          <p:cNvSpPr/>
          <p:nvPr/>
        </p:nvSpPr>
        <p:spPr>
          <a:xfrm>
            <a:off x="1589735" y="3342457"/>
            <a:ext cx="1179310" cy="1256441"/>
          </a:xfrm>
          <a:prstGeom prst="cub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Cube 23">
            <a:extLst>
              <a:ext uri="{FF2B5EF4-FFF2-40B4-BE49-F238E27FC236}">
                <a16:creationId xmlns:a16="http://schemas.microsoft.com/office/drawing/2014/main" id="{AC3E37EB-496C-1DEC-0CF0-5753AAF76B5B}"/>
              </a:ext>
            </a:extLst>
          </p:cNvPr>
          <p:cNvSpPr/>
          <p:nvPr/>
        </p:nvSpPr>
        <p:spPr>
          <a:xfrm>
            <a:off x="2486643" y="3359607"/>
            <a:ext cx="1179310" cy="1256441"/>
          </a:xfrm>
          <a:prstGeom prst="cub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5" name="Graphique 24">
            <a:extLst>
              <a:ext uri="{FF2B5EF4-FFF2-40B4-BE49-F238E27FC236}">
                <a16:creationId xmlns:a16="http://schemas.microsoft.com/office/drawing/2014/main" id="{3A7C9F0A-CF03-72F5-1196-9DD640F878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44899" y="3075195"/>
            <a:ext cx="2821557" cy="3087523"/>
          </a:xfrm>
          <a:prstGeom prst="rect">
            <a:avLst/>
          </a:prstGeom>
        </p:spPr>
      </p:pic>
      <p:grpSp>
        <p:nvGrpSpPr>
          <p:cNvPr id="26" name="Groupe 25">
            <a:extLst>
              <a:ext uri="{FF2B5EF4-FFF2-40B4-BE49-F238E27FC236}">
                <a16:creationId xmlns:a16="http://schemas.microsoft.com/office/drawing/2014/main" id="{B95C74FC-E06E-2CFB-EB9E-69A964747162}"/>
              </a:ext>
            </a:extLst>
          </p:cNvPr>
          <p:cNvGrpSpPr/>
          <p:nvPr/>
        </p:nvGrpSpPr>
        <p:grpSpPr>
          <a:xfrm>
            <a:off x="6008291" y="3791347"/>
            <a:ext cx="995796" cy="979202"/>
            <a:chOff x="1389412" y="2736533"/>
            <a:chExt cx="995796" cy="979202"/>
          </a:xfrm>
          <a:solidFill>
            <a:srgbClr val="FF0000">
              <a:alpha val="49804"/>
            </a:srgbClr>
          </a:solidFill>
        </p:grpSpPr>
        <p:sp>
          <p:nvSpPr>
            <p:cNvPr id="27" name="Parallélogramme 26">
              <a:extLst>
                <a:ext uri="{FF2B5EF4-FFF2-40B4-BE49-F238E27FC236}">
                  <a16:creationId xmlns:a16="http://schemas.microsoft.com/office/drawing/2014/main" id="{91C03252-22D1-0B20-735A-E30550DD5548}"/>
                </a:ext>
              </a:extLst>
            </p:cNvPr>
            <p:cNvSpPr/>
            <p:nvPr/>
          </p:nvSpPr>
          <p:spPr>
            <a:xfrm rot="10101774">
              <a:off x="1571319" y="3024199"/>
              <a:ext cx="813889" cy="686783"/>
            </a:xfrm>
            <a:prstGeom prst="parallelogram">
              <a:avLst>
                <a:gd name="adj" fmla="val 20148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Parallélogramme 27">
              <a:extLst>
                <a:ext uri="{FF2B5EF4-FFF2-40B4-BE49-F238E27FC236}">
                  <a16:creationId xmlns:a16="http://schemas.microsoft.com/office/drawing/2014/main" id="{0912A597-CF40-33E0-C650-5FAF42E3D5FF}"/>
                </a:ext>
              </a:extLst>
            </p:cNvPr>
            <p:cNvSpPr/>
            <p:nvPr/>
          </p:nvSpPr>
          <p:spPr>
            <a:xfrm rot="5400000">
              <a:off x="1078467" y="3153110"/>
              <a:ext cx="873570" cy="251680"/>
            </a:xfrm>
            <a:prstGeom prst="parallelogram">
              <a:avLst>
                <a:gd name="adj" fmla="val 92919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Parallélogramme 28">
              <a:extLst>
                <a:ext uri="{FF2B5EF4-FFF2-40B4-BE49-F238E27FC236}">
                  <a16:creationId xmlns:a16="http://schemas.microsoft.com/office/drawing/2014/main" id="{0572ADA2-1F0C-1E7D-1869-DA0E2431AD4D}"/>
                </a:ext>
              </a:extLst>
            </p:cNvPr>
            <p:cNvSpPr/>
            <p:nvPr/>
          </p:nvSpPr>
          <p:spPr>
            <a:xfrm rot="10058221" flipV="1">
              <a:off x="1413355" y="2736533"/>
              <a:ext cx="873570" cy="318270"/>
            </a:xfrm>
            <a:prstGeom prst="parallelogram">
              <a:avLst>
                <a:gd name="adj" fmla="val 64976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C432BC66-BCE8-39E5-8E6E-676B3B2AB642}"/>
              </a:ext>
            </a:extLst>
          </p:cNvPr>
          <p:cNvGrpSpPr/>
          <p:nvPr/>
        </p:nvGrpSpPr>
        <p:grpSpPr>
          <a:xfrm>
            <a:off x="7322244" y="3511940"/>
            <a:ext cx="995796" cy="979202"/>
            <a:chOff x="1389412" y="2736533"/>
            <a:chExt cx="995796" cy="979202"/>
          </a:xfrm>
          <a:solidFill>
            <a:srgbClr val="FF0000">
              <a:alpha val="49804"/>
            </a:srgbClr>
          </a:solidFill>
        </p:grpSpPr>
        <p:sp>
          <p:nvSpPr>
            <p:cNvPr id="31" name="Parallélogramme 30">
              <a:extLst>
                <a:ext uri="{FF2B5EF4-FFF2-40B4-BE49-F238E27FC236}">
                  <a16:creationId xmlns:a16="http://schemas.microsoft.com/office/drawing/2014/main" id="{EAF5EFE8-A7A0-5FCD-D428-ADC434BB784F}"/>
                </a:ext>
              </a:extLst>
            </p:cNvPr>
            <p:cNvSpPr/>
            <p:nvPr/>
          </p:nvSpPr>
          <p:spPr>
            <a:xfrm rot="10101774">
              <a:off x="1571319" y="3024199"/>
              <a:ext cx="813889" cy="686783"/>
            </a:xfrm>
            <a:prstGeom prst="parallelogram">
              <a:avLst>
                <a:gd name="adj" fmla="val 20148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Parallélogramme 31">
              <a:extLst>
                <a:ext uri="{FF2B5EF4-FFF2-40B4-BE49-F238E27FC236}">
                  <a16:creationId xmlns:a16="http://schemas.microsoft.com/office/drawing/2014/main" id="{F0E74798-2DC8-5D45-39A4-D7699333EEEF}"/>
                </a:ext>
              </a:extLst>
            </p:cNvPr>
            <p:cNvSpPr/>
            <p:nvPr/>
          </p:nvSpPr>
          <p:spPr>
            <a:xfrm rot="5400000">
              <a:off x="1078467" y="3153110"/>
              <a:ext cx="873570" cy="251680"/>
            </a:xfrm>
            <a:prstGeom prst="parallelogram">
              <a:avLst>
                <a:gd name="adj" fmla="val 92919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Parallélogramme 32">
              <a:extLst>
                <a:ext uri="{FF2B5EF4-FFF2-40B4-BE49-F238E27FC236}">
                  <a16:creationId xmlns:a16="http://schemas.microsoft.com/office/drawing/2014/main" id="{F4AFE5AB-6D4B-C1E7-D90F-269233936EA3}"/>
                </a:ext>
              </a:extLst>
            </p:cNvPr>
            <p:cNvSpPr/>
            <p:nvPr/>
          </p:nvSpPr>
          <p:spPr>
            <a:xfrm rot="10058221" flipV="1">
              <a:off x="1413355" y="2736533"/>
              <a:ext cx="873570" cy="318270"/>
            </a:xfrm>
            <a:prstGeom prst="parallelogram">
              <a:avLst>
                <a:gd name="adj" fmla="val 64976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38405970-284E-E8E5-AE2C-296BD5E475DA}"/>
              </a:ext>
            </a:extLst>
          </p:cNvPr>
          <p:cNvGrpSpPr/>
          <p:nvPr/>
        </p:nvGrpSpPr>
        <p:grpSpPr>
          <a:xfrm>
            <a:off x="5476168" y="3269565"/>
            <a:ext cx="995796" cy="979202"/>
            <a:chOff x="1389412" y="2736533"/>
            <a:chExt cx="995796" cy="979202"/>
          </a:xfrm>
          <a:solidFill>
            <a:srgbClr val="FF0000">
              <a:alpha val="49804"/>
            </a:srgbClr>
          </a:solidFill>
        </p:grpSpPr>
        <p:sp>
          <p:nvSpPr>
            <p:cNvPr id="35" name="Parallélogramme 34">
              <a:extLst>
                <a:ext uri="{FF2B5EF4-FFF2-40B4-BE49-F238E27FC236}">
                  <a16:creationId xmlns:a16="http://schemas.microsoft.com/office/drawing/2014/main" id="{C7E9EF5F-DED9-F4A4-5ECA-E14F3DEB747E}"/>
                </a:ext>
              </a:extLst>
            </p:cNvPr>
            <p:cNvSpPr/>
            <p:nvPr/>
          </p:nvSpPr>
          <p:spPr>
            <a:xfrm rot="10101774">
              <a:off x="1571319" y="3024199"/>
              <a:ext cx="813889" cy="686783"/>
            </a:xfrm>
            <a:prstGeom prst="parallelogram">
              <a:avLst>
                <a:gd name="adj" fmla="val 20148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Parallélogramme 35">
              <a:extLst>
                <a:ext uri="{FF2B5EF4-FFF2-40B4-BE49-F238E27FC236}">
                  <a16:creationId xmlns:a16="http://schemas.microsoft.com/office/drawing/2014/main" id="{D019C75C-E571-F7FC-C366-BEAA78E10BA5}"/>
                </a:ext>
              </a:extLst>
            </p:cNvPr>
            <p:cNvSpPr/>
            <p:nvPr/>
          </p:nvSpPr>
          <p:spPr>
            <a:xfrm rot="5400000">
              <a:off x="1078467" y="3153110"/>
              <a:ext cx="873570" cy="251680"/>
            </a:xfrm>
            <a:prstGeom prst="parallelogram">
              <a:avLst>
                <a:gd name="adj" fmla="val 92919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Parallélogramme 36">
              <a:extLst>
                <a:ext uri="{FF2B5EF4-FFF2-40B4-BE49-F238E27FC236}">
                  <a16:creationId xmlns:a16="http://schemas.microsoft.com/office/drawing/2014/main" id="{DFD4721A-939C-8EC6-2A08-6A3225EF9212}"/>
                </a:ext>
              </a:extLst>
            </p:cNvPr>
            <p:cNvSpPr/>
            <p:nvPr/>
          </p:nvSpPr>
          <p:spPr>
            <a:xfrm rot="10058221" flipV="1">
              <a:off x="1413355" y="2736533"/>
              <a:ext cx="873570" cy="318270"/>
            </a:xfrm>
            <a:prstGeom prst="parallelogram">
              <a:avLst>
                <a:gd name="adj" fmla="val 64976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9F527535-6E3A-1D84-9AE0-9C079EED8386}"/>
              </a:ext>
            </a:extLst>
          </p:cNvPr>
          <p:cNvGrpSpPr/>
          <p:nvPr/>
        </p:nvGrpSpPr>
        <p:grpSpPr>
          <a:xfrm>
            <a:off x="6817344" y="3008935"/>
            <a:ext cx="995796" cy="979202"/>
            <a:chOff x="1389412" y="2736533"/>
            <a:chExt cx="995796" cy="979202"/>
          </a:xfrm>
          <a:solidFill>
            <a:srgbClr val="FF0000">
              <a:alpha val="49804"/>
            </a:srgbClr>
          </a:solidFill>
        </p:grpSpPr>
        <p:sp>
          <p:nvSpPr>
            <p:cNvPr id="39" name="Parallélogramme 38">
              <a:extLst>
                <a:ext uri="{FF2B5EF4-FFF2-40B4-BE49-F238E27FC236}">
                  <a16:creationId xmlns:a16="http://schemas.microsoft.com/office/drawing/2014/main" id="{89757D65-3F11-8FE3-2CCA-B35772036D07}"/>
                </a:ext>
              </a:extLst>
            </p:cNvPr>
            <p:cNvSpPr/>
            <p:nvPr/>
          </p:nvSpPr>
          <p:spPr>
            <a:xfrm rot="10101774">
              <a:off x="1571319" y="3024199"/>
              <a:ext cx="813889" cy="686783"/>
            </a:xfrm>
            <a:prstGeom prst="parallelogram">
              <a:avLst>
                <a:gd name="adj" fmla="val 20148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Parallélogramme 39">
              <a:extLst>
                <a:ext uri="{FF2B5EF4-FFF2-40B4-BE49-F238E27FC236}">
                  <a16:creationId xmlns:a16="http://schemas.microsoft.com/office/drawing/2014/main" id="{EC4FEEDD-7FEA-2463-1085-C7ACEDD5FD74}"/>
                </a:ext>
              </a:extLst>
            </p:cNvPr>
            <p:cNvSpPr/>
            <p:nvPr/>
          </p:nvSpPr>
          <p:spPr>
            <a:xfrm rot="5400000">
              <a:off x="1078467" y="3153110"/>
              <a:ext cx="873570" cy="251680"/>
            </a:xfrm>
            <a:prstGeom prst="parallelogram">
              <a:avLst>
                <a:gd name="adj" fmla="val 92919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Parallélogramme 40">
              <a:extLst>
                <a:ext uri="{FF2B5EF4-FFF2-40B4-BE49-F238E27FC236}">
                  <a16:creationId xmlns:a16="http://schemas.microsoft.com/office/drawing/2014/main" id="{247DC434-B133-AC29-4854-BC54E2698C8C}"/>
                </a:ext>
              </a:extLst>
            </p:cNvPr>
            <p:cNvSpPr/>
            <p:nvPr/>
          </p:nvSpPr>
          <p:spPr>
            <a:xfrm rot="10058221" flipV="1">
              <a:off x="1413355" y="2736533"/>
              <a:ext cx="873570" cy="318270"/>
            </a:xfrm>
            <a:prstGeom prst="parallelogram">
              <a:avLst>
                <a:gd name="adj" fmla="val 64976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2" name="Zone de texte 2">
            <a:extLst>
              <a:ext uri="{FF2B5EF4-FFF2-40B4-BE49-F238E27FC236}">
                <a16:creationId xmlns:a16="http://schemas.microsoft.com/office/drawing/2014/main" id="{6DC30642-1B99-E973-DFB3-20DD5543CDE8}"/>
              </a:ext>
            </a:extLst>
          </p:cNvPr>
          <p:cNvSpPr txBox="1"/>
          <p:nvPr/>
        </p:nvSpPr>
        <p:spPr>
          <a:xfrm>
            <a:off x="404319" y="5807280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faut 6 cubes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Zone de texte 2">
            <a:extLst>
              <a:ext uri="{FF2B5EF4-FFF2-40B4-BE49-F238E27FC236}">
                <a16:creationId xmlns:a16="http://schemas.microsoft.com/office/drawing/2014/main" id="{405D73AB-6E27-150A-A0F2-0EC3C2E5C7E4}"/>
              </a:ext>
            </a:extLst>
          </p:cNvPr>
          <p:cNvSpPr txBox="1"/>
          <p:nvPr/>
        </p:nvSpPr>
        <p:spPr>
          <a:xfrm>
            <a:off x="5233572" y="6236555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faut 4 cubes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EC8F3E-BB27-E623-79A2-9DB9971E1FAC}"/>
              </a:ext>
            </a:extLst>
          </p:cNvPr>
          <p:cNvSpPr txBox="1">
            <a:spLocks/>
          </p:cNvSpPr>
          <p:nvPr/>
        </p:nvSpPr>
        <p:spPr>
          <a:xfrm>
            <a:off x="8285041" y="6462980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3/3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732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42" grpId="0" animBg="1"/>
      <p:bldP spid="4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2749</TotalTime>
  <Words>121</Words>
  <Application>Microsoft Office PowerPoint</Application>
  <PresentationFormat>Affichage à l'écran (4:3)</PresentationFormat>
  <Paragraphs>32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3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83</cp:revision>
  <dcterms:created xsi:type="dcterms:W3CDTF">2023-02-07T14:55:57Z</dcterms:created>
  <dcterms:modified xsi:type="dcterms:W3CDTF">2025-07-20T12:36:45Z</dcterms:modified>
</cp:coreProperties>
</file>